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2" r:id="rId5"/>
    <p:sldId id="257" r:id="rId6"/>
    <p:sldId id="262" r:id="rId7"/>
    <p:sldId id="268" r:id="rId8"/>
    <p:sldId id="258" r:id="rId9"/>
    <p:sldId id="267" r:id="rId10"/>
    <p:sldId id="266" r:id="rId11"/>
    <p:sldId id="269" r:id="rId12"/>
    <p:sldId id="271" r:id="rId13"/>
    <p:sldId id="263" r:id="rId14"/>
    <p:sldId id="274" r:id="rId15"/>
    <p:sldId id="273" r:id="rId16"/>
    <p:sldId id="275" r:id="rId17"/>
    <p:sldId id="276" r:id="rId18"/>
    <p:sldId id="277" r:id="rId19"/>
    <p:sldId id="265" r:id="rId20"/>
    <p:sldId id="270" r:id="rId21"/>
    <p:sldId id="264" r:id="rId22"/>
    <p:sldId id="261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94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25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6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85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48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54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02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67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71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50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02E7-C2AA-4B2A-B348-FED4A6B34DC8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43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02E7-C2AA-4B2A-B348-FED4A6B34DC8}" type="datetimeFigureOut">
              <a:rPr kumimoji="1" lang="ja-JP" altLang="en-US" smtClean="0"/>
              <a:t>2021/4/18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4E26-2483-49A6-BD16-549090905E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68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兵庫県立考古博物館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48984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事前打合せ</a:t>
            </a:r>
            <a:endParaRPr kumimoji="1" lang="ja-JP" altLang="en-US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07110" y="5373511"/>
            <a:ext cx="427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2021</a:t>
            </a:r>
            <a:r>
              <a:rPr kumimoji="1"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kumimoji="1"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endParaRPr kumimoji="1"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兵庫県立考古博物館 学習支援課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3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5355" y="240948"/>
            <a:ext cx="10515600" cy="1325563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入場について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005" y="2472266"/>
            <a:ext cx="5475111" cy="410633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48416" y="1840089"/>
            <a:ext cx="60324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・入場はしおりの端に赤いスタンプを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職員が押します。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・スタンプがあれば、有料ゾーンと無料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ゾーンを行き来できます。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・受付の職員にスタンプをしっかりみせて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入場してください。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4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479" y="180900"/>
            <a:ext cx="3000022" cy="959556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トイレ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92" y="1690688"/>
            <a:ext cx="5505217" cy="412891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315" y="1690688"/>
            <a:ext cx="5505218" cy="412891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2111" y="1140456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・ハンカチ・タオルをお持ちください。数は十分にあります。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9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564" y="609601"/>
            <a:ext cx="10515600" cy="857956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館内での飲食について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1564" y="2156178"/>
            <a:ext cx="1062002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・館内では原則飲食禁止です。</a:t>
            </a:r>
            <a:endParaRPr kumimoji="1"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（食べこぼし等が、収蔵品を食べる虫発生の原因になるため）</a:t>
            </a:r>
            <a:endParaRPr kumimoji="1"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・館内では学校団体に限り、荷物置き場の前での水分補給を許可しております。</a:t>
            </a:r>
            <a:endParaRPr kumimoji="1"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・水筒の水等が足りない場合でも、当館からの水道水の提供はできません。お持ちいただくか、自動販売機がありますので、そちらをご利用ください。</a:t>
            </a:r>
            <a:endParaRPr kumimoji="1"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7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045" y="0"/>
            <a:ext cx="10515600" cy="923199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昼食について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554" y="2393802"/>
            <a:ext cx="4792134" cy="31947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64764" y="5744991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ネットワーク広場での昼食の様子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/>
            <a:r>
              <a:rPr kumimoji="1"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レジャーシートの配置等は先生にお任せします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1079632"/>
            <a:ext cx="787908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・当館では雨天時・高温時のみ館内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で食事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ができます。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その他の場合は屋外の大中遺跡公園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</a:t>
            </a:r>
            <a:endParaRPr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お召しあがり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ください。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竪穴住居内での飲食はできません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・雨天の場合の昼食場所は当館が指定します。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・他校と合同のお部屋を使うことはありませんが、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十分な広さを確保することが難しいため、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１ｍの距離を空けることはお約束できません。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博物館ですので、換気も難しい場合があります。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・会話をせずにお召し上がりください。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4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9178" y="534458"/>
            <a:ext cx="10515600" cy="1325563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展示室：発掘広場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77" y="2002009"/>
            <a:ext cx="5259212" cy="394440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22" y="1993720"/>
            <a:ext cx="5281319" cy="39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85" y="2046115"/>
            <a:ext cx="5557893" cy="416842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489" y="2046115"/>
            <a:ext cx="5621866" cy="42164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372317" y="604796"/>
            <a:ext cx="10515600" cy="930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展示室：発掘広場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2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534" y="56832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テーマ展示室</a:t>
            </a:r>
            <a:endParaRPr kumimoji="1" lang="ja-JP" altLang="en-US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23" y="2176111"/>
            <a:ext cx="5441244" cy="40809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13" y="2176110"/>
            <a:ext cx="5441243" cy="40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542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テーマ展示室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78" y="1579209"/>
            <a:ext cx="5633156" cy="422486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033" y="1619337"/>
            <a:ext cx="5526145" cy="41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867" y="359830"/>
            <a:ext cx="10515600" cy="1325563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テーマ展示室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289" y="1792286"/>
            <a:ext cx="5531556" cy="414866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2" y="1843087"/>
            <a:ext cx="5396086" cy="404706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12711" y="6163733"/>
            <a:ext cx="873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銅鐸や稲作の道具は手指の消毒後さわることができます。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屈折矢印 5"/>
          <p:cNvSpPr/>
          <p:nvPr/>
        </p:nvSpPr>
        <p:spPr>
          <a:xfrm>
            <a:off x="2585156" y="5136444"/>
            <a:ext cx="756355" cy="28222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12711" y="5179782"/>
            <a:ext cx="118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消毒液</a:t>
            </a:r>
            <a:endParaRPr kumimoji="1" lang="ja-JP" altLang="en-US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933" y="232540"/>
            <a:ext cx="10515600" cy="1325563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体験学習室２・３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8205" y="57344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体験学習室２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43637" y="57344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体験学習室３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87726" y="6196066"/>
            <a:ext cx="545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昼食場所として使うことがあります。</a:t>
            </a:r>
            <a:endParaRPr kumimoji="1"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1" y="1558103"/>
            <a:ext cx="5260622" cy="394546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020" y="1558104"/>
            <a:ext cx="5279042" cy="39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55190" y="237119"/>
            <a:ext cx="1026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博物館までのルート：バス</a:t>
            </a:r>
            <a:endParaRPr kumimoji="1" lang="ja-JP" altLang="en-US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5190" y="1002405"/>
            <a:ext cx="8449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・職員はバス駐車場でお待ちしております。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・全てのバスがそろうまで、降車しないでください。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・バスから降りたら整列していただき、博物館に向かいます。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・横断歩道を渡る際は４列になって急いで渡ってください。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12" y="2710943"/>
            <a:ext cx="5125156" cy="384608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851" y="2787249"/>
            <a:ext cx="4921787" cy="36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1649" y="286103"/>
            <a:ext cx="2543527" cy="1325563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講堂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850" y="1329444"/>
            <a:ext cx="6889749" cy="516731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47472" y="1611666"/>
            <a:ext cx="4524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・定員：約８０名</a:t>
            </a:r>
            <a:endParaRPr kumimoji="1"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・雨天の場合の昼食場所になることがあります。</a:t>
            </a: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6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5924" y="395112"/>
            <a:ext cx="6547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展望塔</a:t>
            </a:r>
            <a:endParaRPr kumimoji="1" lang="ja-JP" altLang="en-US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5924" y="1327227"/>
            <a:ext cx="84946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・展望塔は自由に上がっていただけます。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・展望塔に行くかどうかは先生方のご判断にお任せします。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・展望塔に上がる際は階段を使ってください。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・先生方・体が不自由な方等はエレベーターを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お使いください。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・展望塔の上から叫ばないでください。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25" y="3747444"/>
            <a:ext cx="3601408" cy="2701056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6980475" y="2871180"/>
            <a:ext cx="4918950" cy="3689213"/>
            <a:chOff x="6571635" y="3882937"/>
            <a:chExt cx="5099574" cy="382468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1635" y="3882937"/>
              <a:ext cx="5099574" cy="3824681"/>
            </a:xfrm>
            <a:prstGeom prst="rect">
              <a:avLst/>
            </a:prstGeom>
          </p:spPr>
        </p:pic>
        <p:sp>
          <p:nvSpPr>
            <p:cNvPr id="7" name="屈折矢印 6"/>
            <p:cNvSpPr/>
            <p:nvPr/>
          </p:nvSpPr>
          <p:spPr>
            <a:xfrm>
              <a:off x="9645117" y="6387700"/>
              <a:ext cx="914400" cy="767643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9812337" y="7097899"/>
              <a:ext cx="15352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階段</a:t>
              </a:r>
              <a:endParaRPr kumimoji="1" lang="ja-JP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0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691" y="192242"/>
            <a:ext cx="10746498" cy="1325563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大中探検隊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69" y="1517805"/>
            <a:ext cx="5823065" cy="389808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694" y="1517805"/>
            <a:ext cx="5127949" cy="384596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5813778"/>
            <a:ext cx="10902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大中探検隊は、竪穴住居や公園の樹木にクイズスポットを設け、グループごとに弥生時代や竪穴住居に関するクイズを解いてまわります。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13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0822" y="45543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博物館までのルート：電車</a:t>
            </a:r>
            <a:endParaRPr kumimoji="1" lang="ja-JP" altLang="en-US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0822" y="1658910"/>
            <a:ext cx="9841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・駅の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北口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から出て、歩道橋を渡ってください。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土山駅の標記では南口ですが、標識と逆方向の入口に出てください。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1" y="2782712"/>
            <a:ext cx="4876798" cy="365759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267" y="2782712"/>
            <a:ext cx="4876799" cy="3657599"/>
          </a:xfrm>
          <a:prstGeom prst="rect">
            <a:avLst/>
          </a:prstGeom>
        </p:spPr>
      </p:pic>
      <p:sp>
        <p:nvSpPr>
          <p:cNvPr id="6" name="上矢印 5"/>
          <p:cNvSpPr/>
          <p:nvPr/>
        </p:nvSpPr>
        <p:spPr>
          <a:xfrm rot="19883818">
            <a:off x="8805333" y="4876802"/>
            <a:ext cx="293511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52088" y="5442934"/>
            <a:ext cx="152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>
                    <a:lumMod val="95000"/>
                  </a:schemeClr>
                </a:solidFill>
              </a:rPr>
              <a:t>歩道橋</a:t>
            </a:r>
            <a:endParaRPr kumimoji="1" lang="ja-JP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1745545"/>
            <a:ext cx="5484517" cy="411338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99534" y="450999"/>
            <a:ext cx="8060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・出会いの道を通ってお越しください。</a:t>
            </a:r>
            <a:endParaRPr kumimoji="1"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・職員は大中遺跡公園入口でお待ちしております。</a:t>
            </a:r>
            <a:endParaRPr kumimoji="1" lang="ja-JP" altLang="en-US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504" y="1745545"/>
            <a:ext cx="5484517" cy="411338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473245" y="5964270"/>
            <a:ext cx="329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大中遺跡公園入口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8489" y="5964269"/>
            <a:ext cx="292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出会いの道</a:t>
            </a:r>
            <a:endParaRPr kumimoji="1" lang="ja-JP" altLang="en-US" sz="2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9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64445" y="519290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入館について</a:t>
            </a:r>
            <a:endParaRPr lang="en-US" altLang="ja-JP" sz="5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956" y="1862666"/>
            <a:ext cx="5531556" cy="4148667"/>
          </a:xfrm>
          <a:prstGeom prst="rect">
            <a:avLst/>
          </a:prstGeom>
        </p:spPr>
      </p:pic>
      <p:sp>
        <p:nvSpPr>
          <p:cNvPr id="5" name="乗算 4"/>
          <p:cNvSpPr/>
          <p:nvPr/>
        </p:nvSpPr>
        <p:spPr>
          <a:xfrm>
            <a:off x="6276622" y="3936999"/>
            <a:ext cx="2912535" cy="206136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5422" y="1832092"/>
            <a:ext cx="56218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・手指の消毒は職員が行います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アルコールに弱い児童がいる場合は、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自己申告してください。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・検温は学校・家庭でお願いします。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当館では行いません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・マスクを着用していただきます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・足を入口のマットでよく拭いてください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76622" y="6163733"/>
            <a:ext cx="445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この台の上にあるものは使いません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444" y="173215"/>
            <a:ext cx="10515600" cy="865364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オリエンテーション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92" y="1038579"/>
            <a:ext cx="69840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・博物館での注意事項を１０分程度説明します。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・オリエンテーション場所は当日職員が指定します。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・オリエンテーション前にトイレ休憩・水分補給の時間を取ります。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・オリエンテーションを実施している間、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代表の先生は入館手続きをお願いします。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・当館では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鉛筆しか使えません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。オリエンテーション終了後にバインダー・しおり・鉛筆をご準備いただき、他の荷物は指定の場所に置いていただきます。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941" y="1693334"/>
            <a:ext cx="5100123" cy="33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555" y="173213"/>
            <a:ext cx="10515600" cy="1325563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荷物置き場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808929"/>
            <a:ext cx="6683022" cy="442818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6089" y="1756660"/>
            <a:ext cx="4752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・荷物は職員が指定した場所に置いていただきます。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・クラスごとにラックに置いていただくか、床に固めて置いていただきます。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5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0204" y="496712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雨天の場合の入館について</a:t>
            </a:r>
            <a:endParaRPr lang="en-US" altLang="ja-JP" sz="5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556" y="1951318"/>
            <a:ext cx="5129899" cy="33990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-100418" y="1951318"/>
            <a:ext cx="66479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・雨天の場合は、傘をクラスごとにバケツに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入れていただきます。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・マットで足をよく拭って入館してください。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・折りたたみ傘、雨カッパは指定の場所に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置いてください。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77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4133" y="42510"/>
            <a:ext cx="2043289" cy="1325563"/>
          </a:xfrm>
        </p:spPr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軒下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822" y="1340557"/>
            <a:ext cx="7089421" cy="531706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17688" y="1340557"/>
            <a:ext cx="41994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・オリエンテーションを実施することがあります。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・雨天の場合の昼食場所になることがあります。（雨天でもレジャーシートをお持ちください）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・大中探検隊の集合場所です。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7090F9A2-D109-462B-B91A-2667550417A5}" vid="{B991538F-0ED9-453A-80F4-7384A1EC52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1410</TotalTime>
  <Words>744</Words>
  <Application>Microsoft Office PowerPoint</Application>
  <PresentationFormat>ワイド画面</PresentationFormat>
  <Paragraphs>117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ＭＳ Ｐゴシック</vt:lpstr>
      <vt:lpstr>ＭＳ ゴシック</vt:lpstr>
      <vt:lpstr>游ゴシック</vt:lpstr>
      <vt:lpstr>Arial</vt:lpstr>
      <vt:lpstr>Arial Black</vt:lpstr>
      <vt:lpstr>Office テーマ</vt:lpstr>
      <vt:lpstr>兵庫県立考古博物館</vt:lpstr>
      <vt:lpstr>PowerPoint プレゼンテーション</vt:lpstr>
      <vt:lpstr>博物館までのルート：電車</vt:lpstr>
      <vt:lpstr>PowerPoint プレゼンテーション</vt:lpstr>
      <vt:lpstr>PowerPoint プレゼンテーション</vt:lpstr>
      <vt:lpstr>オリエンテーション</vt:lpstr>
      <vt:lpstr>荷物置き場</vt:lpstr>
      <vt:lpstr>PowerPoint プレゼンテーション</vt:lpstr>
      <vt:lpstr>軒下</vt:lpstr>
      <vt:lpstr>入場について</vt:lpstr>
      <vt:lpstr>トイレ</vt:lpstr>
      <vt:lpstr>館内での飲食について</vt:lpstr>
      <vt:lpstr>昼食について</vt:lpstr>
      <vt:lpstr>展示室：発掘広場</vt:lpstr>
      <vt:lpstr>PowerPoint プレゼンテーション</vt:lpstr>
      <vt:lpstr>テーマ展示室</vt:lpstr>
      <vt:lpstr>テーマ展示室</vt:lpstr>
      <vt:lpstr>テーマ展示室</vt:lpstr>
      <vt:lpstr>体験学習室２・３</vt:lpstr>
      <vt:lpstr>講堂</vt:lpstr>
      <vt:lpstr>PowerPoint プレゼンテーション</vt:lpstr>
      <vt:lpstr>大中探検隊</vt:lpstr>
    </vt:vector>
  </TitlesOfParts>
  <Company>兵庫県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兵庫県立考古博物館</dc:title>
  <dc:creator>新田　宏子</dc:creator>
  <cp:lastModifiedBy>中村　弘</cp:lastModifiedBy>
  <cp:revision>41</cp:revision>
  <dcterms:created xsi:type="dcterms:W3CDTF">2021-04-07T02:53:20Z</dcterms:created>
  <dcterms:modified xsi:type="dcterms:W3CDTF">2021-04-18T00:39:09Z</dcterms:modified>
</cp:coreProperties>
</file>